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Average" panose="020B0604020202020204" charset="0"/>
      <p:regular r:id="rId15"/>
    </p:embeddedFont>
    <p:embeddedFont>
      <p:font typeface="Oswald" panose="020B0604020202020204" charset="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54de4ca05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54de4ca05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54de4ca05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54de4ca05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54de4ca05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54de4ca05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54de4ca05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54de4ca0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54de4ca0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4de4ca0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54de4ca0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54de4ca0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54de4ca05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54de4ca05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54de4ca05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54de4ca05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54de4ca05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54de4ca0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54de4ca05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54de4ca0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54de4ca05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54de4ca05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a:t>La comida española</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Para la semana de los idiomas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Ingredientes para un Gazpacho</a:t>
            </a:r>
            <a:endParaRPr/>
          </a:p>
        </p:txBody>
      </p:sp>
      <p:pic>
        <p:nvPicPr>
          <p:cNvPr id="135" name="Google Shape;135;p22"/>
          <p:cNvPicPr preferRelativeResize="0"/>
          <p:nvPr/>
        </p:nvPicPr>
        <p:blipFill>
          <a:blip r:embed="rId3">
            <a:alphaModFix/>
          </a:blip>
          <a:stretch>
            <a:fillRect/>
          </a:stretch>
        </p:blipFill>
        <p:spPr>
          <a:xfrm>
            <a:off x="311700" y="1572450"/>
            <a:ext cx="2045251" cy="1406125"/>
          </a:xfrm>
          <a:prstGeom prst="rect">
            <a:avLst/>
          </a:prstGeom>
          <a:noFill/>
          <a:ln>
            <a:noFill/>
          </a:ln>
        </p:spPr>
      </p:pic>
      <p:pic>
        <p:nvPicPr>
          <p:cNvPr id="136" name="Google Shape;136;p22"/>
          <p:cNvPicPr preferRelativeResize="0"/>
          <p:nvPr/>
        </p:nvPicPr>
        <p:blipFill rotWithShape="1">
          <a:blip r:embed="rId4">
            <a:alphaModFix/>
          </a:blip>
          <a:srcRect/>
          <a:stretch/>
        </p:blipFill>
        <p:spPr>
          <a:xfrm>
            <a:off x="273448" y="3660300"/>
            <a:ext cx="1667578" cy="1250674"/>
          </a:xfrm>
          <a:prstGeom prst="rect">
            <a:avLst/>
          </a:prstGeom>
          <a:noFill/>
          <a:ln>
            <a:noFill/>
          </a:ln>
        </p:spPr>
      </p:pic>
      <p:pic>
        <p:nvPicPr>
          <p:cNvPr id="137" name="Google Shape;137;p22"/>
          <p:cNvPicPr preferRelativeResize="0"/>
          <p:nvPr/>
        </p:nvPicPr>
        <p:blipFill>
          <a:blip r:embed="rId5">
            <a:alphaModFix/>
          </a:blip>
          <a:stretch>
            <a:fillRect/>
          </a:stretch>
        </p:blipFill>
        <p:spPr>
          <a:xfrm>
            <a:off x="4007144" y="1625350"/>
            <a:ext cx="1261875" cy="1412966"/>
          </a:xfrm>
          <a:prstGeom prst="rect">
            <a:avLst/>
          </a:prstGeom>
          <a:noFill/>
          <a:ln>
            <a:noFill/>
          </a:ln>
        </p:spPr>
      </p:pic>
      <p:pic>
        <p:nvPicPr>
          <p:cNvPr id="138" name="Google Shape;138;p22"/>
          <p:cNvPicPr preferRelativeResize="0"/>
          <p:nvPr/>
        </p:nvPicPr>
        <p:blipFill>
          <a:blip r:embed="rId6">
            <a:alphaModFix/>
          </a:blip>
          <a:stretch>
            <a:fillRect/>
          </a:stretch>
        </p:blipFill>
        <p:spPr>
          <a:xfrm>
            <a:off x="3520790" y="3645948"/>
            <a:ext cx="1876046" cy="1250675"/>
          </a:xfrm>
          <a:prstGeom prst="rect">
            <a:avLst/>
          </a:prstGeom>
          <a:noFill/>
          <a:ln>
            <a:noFill/>
          </a:ln>
        </p:spPr>
      </p:pic>
      <p:pic>
        <p:nvPicPr>
          <p:cNvPr id="139" name="Google Shape;139;p22"/>
          <p:cNvPicPr preferRelativeResize="0"/>
          <p:nvPr/>
        </p:nvPicPr>
        <p:blipFill>
          <a:blip r:embed="rId7">
            <a:alphaModFix/>
          </a:blip>
          <a:stretch>
            <a:fillRect/>
          </a:stretch>
        </p:blipFill>
        <p:spPr>
          <a:xfrm>
            <a:off x="6919225" y="1639700"/>
            <a:ext cx="1855699" cy="1391774"/>
          </a:xfrm>
          <a:prstGeom prst="rect">
            <a:avLst/>
          </a:prstGeom>
          <a:noFill/>
          <a:ln>
            <a:noFill/>
          </a:ln>
        </p:spPr>
      </p:pic>
      <p:pic>
        <p:nvPicPr>
          <p:cNvPr id="140" name="Google Shape;140;p22"/>
          <p:cNvPicPr preferRelativeResize="0"/>
          <p:nvPr/>
        </p:nvPicPr>
        <p:blipFill>
          <a:blip r:embed="rId8">
            <a:alphaModFix/>
          </a:blip>
          <a:stretch>
            <a:fillRect/>
          </a:stretch>
        </p:blipFill>
        <p:spPr>
          <a:xfrm>
            <a:off x="6976600" y="3645950"/>
            <a:ext cx="1855699" cy="1250674"/>
          </a:xfrm>
          <a:prstGeom prst="rect">
            <a:avLst/>
          </a:prstGeom>
          <a:noFill/>
          <a:ln>
            <a:noFill/>
          </a:ln>
        </p:spPr>
      </p:pic>
      <p:sp>
        <p:nvSpPr>
          <p:cNvPr id="141" name="Google Shape;141;p22"/>
          <p:cNvSpPr txBox="1"/>
          <p:nvPr/>
        </p:nvSpPr>
        <p:spPr>
          <a:xfrm>
            <a:off x="251550" y="1085175"/>
            <a:ext cx="85809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FFFFFF"/>
                </a:solidFill>
                <a:latin typeface="Average"/>
                <a:ea typeface="Average"/>
                <a:cs typeface="Average"/>
                <a:sym typeface="Average"/>
              </a:rPr>
              <a:t>               Tomates                                                        Pimiento rojo                                                      Cebollas</a:t>
            </a:r>
            <a:endParaRPr>
              <a:solidFill>
                <a:srgbClr val="FFFFFF"/>
              </a:solidFill>
              <a:latin typeface="Average"/>
              <a:ea typeface="Average"/>
              <a:cs typeface="Average"/>
              <a:sym typeface="Average"/>
            </a:endParaRPr>
          </a:p>
        </p:txBody>
      </p:sp>
      <p:sp>
        <p:nvSpPr>
          <p:cNvPr id="142" name="Google Shape;142;p22"/>
          <p:cNvSpPr txBox="1"/>
          <p:nvPr/>
        </p:nvSpPr>
        <p:spPr>
          <a:xfrm>
            <a:off x="158975" y="3213975"/>
            <a:ext cx="8580900" cy="2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FFFFFF"/>
                </a:solidFill>
                <a:latin typeface="Average"/>
                <a:ea typeface="Average"/>
                <a:cs typeface="Average"/>
                <a:sym typeface="Average"/>
              </a:rPr>
              <a:t>            Pepinos                                                     Pimientos amarillos                                                          Ajo</a:t>
            </a:r>
            <a:endParaRPr>
              <a:solidFill>
                <a:srgbClr val="FFFFFF"/>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Ejemplos de Gazpacho</a:t>
            </a:r>
            <a:endParaRPr/>
          </a:p>
        </p:txBody>
      </p:sp>
      <p:pic>
        <p:nvPicPr>
          <p:cNvPr id="148" name="Google Shape;148;p23"/>
          <p:cNvPicPr preferRelativeResize="0"/>
          <p:nvPr/>
        </p:nvPicPr>
        <p:blipFill>
          <a:blip r:embed="rId3">
            <a:alphaModFix/>
          </a:blip>
          <a:stretch>
            <a:fillRect/>
          </a:stretch>
        </p:blipFill>
        <p:spPr>
          <a:xfrm>
            <a:off x="152400" y="1170125"/>
            <a:ext cx="5731463" cy="3820975"/>
          </a:xfrm>
          <a:prstGeom prst="rect">
            <a:avLst/>
          </a:prstGeom>
          <a:noFill/>
          <a:ln>
            <a:noFill/>
          </a:ln>
        </p:spPr>
      </p:pic>
      <p:pic>
        <p:nvPicPr>
          <p:cNvPr id="149" name="Google Shape;149;p23"/>
          <p:cNvPicPr preferRelativeResize="0"/>
          <p:nvPr/>
        </p:nvPicPr>
        <p:blipFill>
          <a:blip r:embed="rId4">
            <a:alphaModFix/>
          </a:blip>
          <a:stretch>
            <a:fillRect/>
          </a:stretch>
        </p:blipFill>
        <p:spPr>
          <a:xfrm>
            <a:off x="6036263" y="1170125"/>
            <a:ext cx="2955337" cy="1978891"/>
          </a:xfrm>
          <a:prstGeom prst="rect">
            <a:avLst/>
          </a:prstGeom>
          <a:noFill/>
          <a:ln>
            <a:noFill/>
          </a:ln>
        </p:spPr>
      </p:pic>
      <p:pic>
        <p:nvPicPr>
          <p:cNvPr id="150" name="Google Shape;150;p23"/>
          <p:cNvPicPr preferRelativeResize="0"/>
          <p:nvPr/>
        </p:nvPicPr>
        <p:blipFill>
          <a:blip r:embed="rId5">
            <a:alphaModFix/>
          </a:blip>
          <a:stretch>
            <a:fillRect/>
          </a:stretch>
        </p:blipFill>
        <p:spPr>
          <a:xfrm>
            <a:off x="6036263" y="3301416"/>
            <a:ext cx="2744664" cy="16896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a:t>¡Eso es todo!</a:t>
            </a:r>
            <a:endParaRPr/>
          </a:p>
        </p:txBody>
      </p:sp>
      <p:sp>
        <p:nvSpPr>
          <p:cNvPr id="156" name="Google Shape;156;p24"/>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Adios </a:t>
            </a:r>
            <a:endParaRPr/>
          </a:p>
          <a:p>
            <a:pPr marL="0" lvl="0" indent="0" algn="ctr" rtl="0">
              <a:spcBef>
                <a:spcPts val="0"/>
              </a:spcBef>
              <a:spcAft>
                <a:spcPts val="0"/>
              </a:spcAft>
              <a:buNone/>
            </a:pPr>
            <a:r>
              <a:rPr lang="fr"/>
              <a:t>(Yo a este momento: RAPIDO RAPIDO RAPIDO)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a:t>Hola señora</a:t>
            </a:r>
            <a:endParaRPr/>
          </a:p>
        </p:txBody>
      </p:sp>
      <p:sp>
        <p:nvSpPr>
          <p:cNvPr id="66" name="Google Shape;66;p14"/>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Y bienvenido en mi powerpoint.</a:t>
            </a:r>
            <a:endParaRPr/>
          </a:p>
        </p:txBody>
      </p:sp>
      <p:sp>
        <p:nvSpPr>
          <p:cNvPr id="67" name="Google Shape;67;p1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a:t>En mi powerpoint, voy a hablar de la comida española, habló del origen de este platos, de sus historias y otros.</a:t>
            </a:r>
            <a:endParaRPr/>
          </a:p>
          <a:p>
            <a:pPr marL="0" lvl="0" indent="0" algn="just" rtl="0">
              <a:spcBef>
                <a:spcPts val="1600"/>
              </a:spcBef>
              <a:spcAft>
                <a:spcPts val="1600"/>
              </a:spcAft>
              <a:buNone/>
            </a:pPr>
            <a:r>
              <a:rPr lang="fr"/>
              <a:t>Ah, sí. Mi español no es muy bueno, pero hace esfuerzos.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a:t>LA PAELLA</a:t>
            </a:r>
            <a:endParaRPr/>
          </a:p>
          <a:p>
            <a:pPr marL="0" lvl="0" indent="0" algn="ctr" rtl="0">
              <a:spcBef>
                <a:spcPts val="0"/>
              </a:spcBef>
              <a:spcAft>
                <a:spcPts val="0"/>
              </a:spcAft>
              <a:buNone/>
            </a:pPr>
            <a:r>
              <a:rPr lang="fr"/>
              <a:t>~</a:t>
            </a:r>
            <a:endParaRPr/>
          </a:p>
        </p:txBody>
      </p:sp>
      <p:sp>
        <p:nvSpPr>
          <p:cNvPr id="73" name="Google Shape;73;p1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fr"/>
              <a:t>La Paella, un gran clásico de la comida española. Es un plato de la región de Valencia. En Valencia, un Paella es un palabra para decir sartén. La Paella se aparece en la Horta de Valencia durante el siglo dieciocho. En 1920, un herrero se industrializado la confección de la Paella. Despuès de la Guerra Civil, Franco se quiere incrementar el turismo en España, y se necesito un plato national. Fue la paella.</a:t>
            </a:r>
            <a:endParaRPr/>
          </a:p>
        </p:txBody>
      </p:sp>
      <p:pic>
        <p:nvPicPr>
          <p:cNvPr id="74" name="Google Shape;74;p15"/>
          <p:cNvPicPr preferRelativeResize="0"/>
          <p:nvPr/>
        </p:nvPicPr>
        <p:blipFill>
          <a:blip r:embed="rId3">
            <a:alphaModFix/>
          </a:blip>
          <a:stretch>
            <a:fillRect/>
          </a:stretch>
        </p:blipFill>
        <p:spPr>
          <a:xfrm>
            <a:off x="3258875" y="1072200"/>
            <a:ext cx="5719500" cy="38141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Ingredientes para un paella</a:t>
            </a:r>
            <a:endParaRPr/>
          </a:p>
        </p:txBody>
      </p:sp>
      <p:pic>
        <p:nvPicPr>
          <p:cNvPr id="80" name="Google Shape;80;p16"/>
          <p:cNvPicPr preferRelativeResize="0"/>
          <p:nvPr/>
        </p:nvPicPr>
        <p:blipFill>
          <a:blip r:embed="rId3">
            <a:alphaModFix/>
          </a:blip>
          <a:stretch>
            <a:fillRect/>
          </a:stretch>
        </p:blipFill>
        <p:spPr>
          <a:xfrm>
            <a:off x="152400" y="1348950"/>
            <a:ext cx="2865200" cy="1732800"/>
          </a:xfrm>
          <a:prstGeom prst="rect">
            <a:avLst/>
          </a:prstGeom>
          <a:noFill/>
          <a:ln>
            <a:noFill/>
          </a:ln>
        </p:spPr>
      </p:pic>
      <p:pic>
        <p:nvPicPr>
          <p:cNvPr id="81" name="Google Shape;81;p16"/>
          <p:cNvPicPr preferRelativeResize="0"/>
          <p:nvPr/>
        </p:nvPicPr>
        <p:blipFill>
          <a:blip r:embed="rId4">
            <a:alphaModFix/>
          </a:blip>
          <a:stretch>
            <a:fillRect/>
          </a:stretch>
        </p:blipFill>
        <p:spPr>
          <a:xfrm>
            <a:off x="3170000" y="1347451"/>
            <a:ext cx="2865197" cy="1732804"/>
          </a:xfrm>
          <a:prstGeom prst="rect">
            <a:avLst/>
          </a:prstGeom>
          <a:noFill/>
          <a:ln>
            <a:noFill/>
          </a:ln>
        </p:spPr>
      </p:pic>
      <p:pic>
        <p:nvPicPr>
          <p:cNvPr id="82" name="Google Shape;82;p16"/>
          <p:cNvPicPr preferRelativeResize="0"/>
          <p:nvPr/>
        </p:nvPicPr>
        <p:blipFill>
          <a:blip r:embed="rId5">
            <a:alphaModFix/>
          </a:blip>
          <a:stretch>
            <a:fillRect/>
          </a:stretch>
        </p:blipFill>
        <p:spPr>
          <a:xfrm>
            <a:off x="6187600" y="1342399"/>
            <a:ext cx="2865203" cy="1732800"/>
          </a:xfrm>
          <a:prstGeom prst="rect">
            <a:avLst/>
          </a:prstGeom>
          <a:noFill/>
          <a:ln>
            <a:noFill/>
          </a:ln>
        </p:spPr>
      </p:pic>
      <p:pic>
        <p:nvPicPr>
          <p:cNvPr id="83" name="Google Shape;83;p16"/>
          <p:cNvPicPr preferRelativeResize="0"/>
          <p:nvPr/>
        </p:nvPicPr>
        <p:blipFill>
          <a:blip r:embed="rId6">
            <a:alphaModFix/>
          </a:blip>
          <a:stretch>
            <a:fillRect/>
          </a:stretch>
        </p:blipFill>
        <p:spPr>
          <a:xfrm>
            <a:off x="6187600" y="3465200"/>
            <a:ext cx="2865202" cy="1558353"/>
          </a:xfrm>
          <a:prstGeom prst="rect">
            <a:avLst/>
          </a:prstGeom>
          <a:noFill/>
          <a:ln>
            <a:noFill/>
          </a:ln>
        </p:spPr>
      </p:pic>
      <p:pic>
        <p:nvPicPr>
          <p:cNvPr id="84" name="Google Shape;84;p16"/>
          <p:cNvPicPr preferRelativeResize="0"/>
          <p:nvPr/>
        </p:nvPicPr>
        <p:blipFill>
          <a:blip r:embed="rId7">
            <a:alphaModFix/>
          </a:blip>
          <a:stretch>
            <a:fillRect/>
          </a:stretch>
        </p:blipFill>
        <p:spPr>
          <a:xfrm>
            <a:off x="3170000" y="3465200"/>
            <a:ext cx="2865201" cy="1525901"/>
          </a:xfrm>
          <a:prstGeom prst="rect">
            <a:avLst/>
          </a:prstGeom>
          <a:noFill/>
          <a:ln>
            <a:noFill/>
          </a:ln>
        </p:spPr>
      </p:pic>
      <p:pic>
        <p:nvPicPr>
          <p:cNvPr id="85" name="Google Shape;85;p16"/>
          <p:cNvPicPr preferRelativeResize="0"/>
          <p:nvPr/>
        </p:nvPicPr>
        <p:blipFill>
          <a:blip r:embed="rId8">
            <a:alphaModFix/>
          </a:blip>
          <a:stretch>
            <a:fillRect/>
          </a:stretch>
        </p:blipFill>
        <p:spPr>
          <a:xfrm>
            <a:off x="152400" y="3465200"/>
            <a:ext cx="2865201" cy="1525900"/>
          </a:xfrm>
          <a:prstGeom prst="rect">
            <a:avLst/>
          </a:prstGeom>
          <a:noFill/>
          <a:ln>
            <a:noFill/>
          </a:ln>
        </p:spPr>
      </p:pic>
      <p:sp>
        <p:nvSpPr>
          <p:cNvPr id="86" name="Google Shape;86;p16"/>
          <p:cNvSpPr txBox="1"/>
          <p:nvPr/>
        </p:nvSpPr>
        <p:spPr>
          <a:xfrm>
            <a:off x="172200" y="1019075"/>
            <a:ext cx="8880600" cy="28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FFFFFF"/>
                </a:solidFill>
                <a:latin typeface="Average"/>
                <a:ea typeface="Average"/>
                <a:cs typeface="Average"/>
                <a:sym typeface="Average"/>
              </a:rPr>
              <a:t>		     Arroz					      Pimientos					    Tomates</a:t>
            </a:r>
            <a:endParaRPr>
              <a:solidFill>
                <a:srgbClr val="FFFFFF"/>
              </a:solidFill>
              <a:latin typeface="Average"/>
              <a:ea typeface="Average"/>
              <a:cs typeface="Average"/>
              <a:sym typeface="Average"/>
            </a:endParaRPr>
          </a:p>
        </p:txBody>
      </p:sp>
      <p:sp>
        <p:nvSpPr>
          <p:cNvPr id="87" name="Google Shape;87;p16"/>
          <p:cNvSpPr txBox="1"/>
          <p:nvPr/>
        </p:nvSpPr>
        <p:spPr>
          <a:xfrm>
            <a:off x="145750" y="3161100"/>
            <a:ext cx="8880600" cy="28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FFFFFF"/>
                </a:solidFill>
                <a:latin typeface="Average"/>
                <a:ea typeface="Average"/>
                <a:cs typeface="Average"/>
                <a:sym typeface="Average"/>
              </a:rPr>
              <a:t>                         Conejo                                                       Frijoles                                                     Alcachofas                                    </a:t>
            </a:r>
            <a:endParaRPr>
              <a:solidFill>
                <a:srgbClr val="FFFFFF"/>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Otras Paellas</a:t>
            </a:r>
            <a:endParaRPr/>
          </a:p>
        </p:txBody>
      </p:sp>
      <p:pic>
        <p:nvPicPr>
          <p:cNvPr id="93" name="Google Shape;93;p17"/>
          <p:cNvPicPr preferRelativeResize="0"/>
          <p:nvPr/>
        </p:nvPicPr>
        <p:blipFill>
          <a:blip r:embed="rId3">
            <a:alphaModFix/>
          </a:blip>
          <a:stretch>
            <a:fillRect/>
          </a:stretch>
        </p:blipFill>
        <p:spPr>
          <a:xfrm>
            <a:off x="311700" y="3437825"/>
            <a:ext cx="2565554" cy="1705676"/>
          </a:xfrm>
          <a:prstGeom prst="rect">
            <a:avLst/>
          </a:prstGeom>
          <a:noFill/>
          <a:ln>
            <a:noFill/>
          </a:ln>
        </p:spPr>
      </p:pic>
      <p:pic>
        <p:nvPicPr>
          <p:cNvPr id="94" name="Google Shape;94;p17"/>
          <p:cNvPicPr preferRelativeResize="0"/>
          <p:nvPr/>
        </p:nvPicPr>
        <p:blipFill>
          <a:blip r:embed="rId4">
            <a:alphaModFix/>
          </a:blip>
          <a:stretch>
            <a:fillRect/>
          </a:stretch>
        </p:blipFill>
        <p:spPr>
          <a:xfrm>
            <a:off x="6319650" y="1372425"/>
            <a:ext cx="2512650" cy="1710700"/>
          </a:xfrm>
          <a:prstGeom prst="rect">
            <a:avLst/>
          </a:prstGeom>
          <a:noFill/>
          <a:ln>
            <a:noFill/>
          </a:ln>
        </p:spPr>
      </p:pic>
      <p:pic>
        <p:nvPicPr>
          <p:cNvPr id="95" name="Google Shape;95;p17"/>
          <p:cNvPicPr preferRelativeResize="0"/>
          <p:nvPr/>
        </p:nvPicPr>
        <p:blipFill>
          <a:blip r:embed="rId5">
            <a:alphaModFix/>
          </a:blip>
          <a:stretch>
            <a:fillRect/>
          </a:stretch>
        </p:blipFill>
        <p:spPr>
          <a:xfrm>
            <a:off x="311700" y="1371525"/>
            <a:ext cx="2565550" cy="1712511"/>
          </a:xfrm>
          <a:prstGeom prst="rect">
            <a:avLst/>
          </a:prstGeom>
          <a:noFill/>
          <a:ln>
            <a:noFill/>
          </a:ln>
        </p:spPr>
      </p:pic>
      <p:pic>
        <p:nvPicPr>
          <p:cNvPr id="96" name="Google Shape;96;p17"/>
          <p:cNvPicPr preferRelativeResize="0"/>
          <p:nvPr/>
        </p:nvPicPr>
        <p:blipFill>
          <a:blip r:embed="rId6">
            <a:alphaModFix/>
          </a:blip>
          <a:stretch>
            <a:fillRect/>
          </a:stretch>
        </p:blipFill>
        <p:spPr>
          <a:xfrm>
            <a:off x="3289225" y="1372588"/>
            <a:ext cx="2565550" cy="1710366"/>
          </a:xfrm>
          <a:prstGeom prst="rect">
            <a:avLst/>
          </a:prstGeom>
          <a:noFill/>
          <a:ln>
            <a:noFill/>
          </a:ln>
        </p:spPr>
      </p:pic>
      <p:pic>
        <p:nvPicPr>
          <p:cNvPr id="97" name="Google Shape;97;p17"/>
          <p:cNvPicPr preferRelativeResize="0"/>
          <p:nvPr/>
        </p:nvPicPr>
        <p:blipFill rotWithShape="1">
          <a:blip r:embed="rId7">
            <a:alphaModFix/>
          </a:blip>
          <a:srcRect/>
          <a:stretch/>
        </p:blipFill>
        <p:spPr>
          <a:xfrm>
            <a:off x="3289225" y="3437825"/>
            <a:ext cx="2565551" cy="1705676"/>
          </a:xfrm>
          <a:prstGeom prst="rect">
            <a:avLst/>
          </a:prstGeom>
          <a:noFill/>
          <a:ln>
            <a:noFill/>
          </a:ln>
        </p:spPr>
      </p:pic>
      <p:pic>
        <p:nvPicPr>
          <p:cNvPr id="98" name="Google Shape;98;p17"/>
          <p:cNvPicPr preferRelativeResize="0"/>
          <p:nvPr/>
        </p:nvPicPr>
        <p:blipFill>
          <a:blip r:embed="rId8">
            <a:alphaModFix/>
          </a:blip>
          <a:stretch>
            <a:fillRect/>
          </a:stretch>
        </p:blipFill>
        <p:spPr>
          <a:xfrm>
            <a:off x="6266750" y="3437825"/>
            <a:ext cx="2565549" cy="17056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445025"/>
            <a:ext cx="8520600" cy="10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LA TORTILLA DE PATATAS</a:t>
            </a:r>
            <a:endParaRPr/>
          </a:p>
          <a:p>
            <a:pPr marL="0" lvl="0" indent="0" algn="ctr" rtl="0">
              <a:spcBef>
                <a:spcPts val="0"/>
              </a:spcBef>
              <a:spcAft>
                <a:spcPts val="0"/>
              </a:spcAft>
              <a:buNone/>
            </a:pPr>
            <a:r>
              <a:rPr lang="fr"/>
              <a:t>~ </a:t>
            </a:r>
            <a:endParaRPr/>
          </a:p>
          <a:p>
            <a:pPr marL="0" lvl="0" indent="0" algn="l" rtl="0">
              <a:spcBef>
                <a:spcPts val="0"/>
              </a:spcBef>
              <a:spcAft>
                <a:spcPts val="0"/>
              </a:spcAft>
              <a:buNone/>
            </a:pPr>
            <a:endParaRPr/>
          </a:p>
        </p:txBody>
      </p:sp>
      <p:sp>
        <p:nvSpPr>
          <p:cNvPr id="104" name="Google Shape;104;p18"/>
          <p:cNvSpPr txBox="1">
            <a:spLocks noGrp="1"/>
          </p:cNvSpPr>
          <p:nvPr>
            <p:ph type="body" idx="1"/>
          </p:nvPr>
        </p:nvSpPr>
        <p:spPr>
          <a:xfrm>
            <a:off x="311700" y="1587625"/>
            <a:ext cx="8520600" cy="2981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fr"/>
              <a:t>La Tortilla de Patatas es un plato que se aparece en el siglo diecinueve. La tortilla de patatas fue solo un tortilla classico, pero los huevos fue muy caro para los pobres. Entonces, se agregan patatas a la tortilla, y eliminan huevos. Durante la Guerra Civil, la Tortilla de Patatas se popularizó. Un versión màs pobre de  la tortilla de patatas fue creado… Y estamos en el presente. La tortilla de patatas es un plato fácil de hacer.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Ingredientes para un Tortilla de Patatas</a:t>
            </a:r>
            <a:endParaRPr/>
          </a:p>
        </p:txBody>
      </p:sp>
      <p:pic>
        <p:nvPicPr>
          <p:cNvPr id="110" name="Google Shape;110;p19"/>
          <p:cNvPicPr preferRelativeResize="0"/>
          <p:nvPr/>
        </p:nvPicPr>
        <p:blipFill>
          <a:blip r:embed="rId3">
            <a:alphaModFix/>
          </a:blip>
          <a:stretch>
            <a:fillRect/>
          </a:stretch>
        </p:blipFill>
        <p:spPr>
          <a:xfrm>
            <a:off x="0" y="1852076"/>
            <a:ext cx="4260305" cy="2884099"/>
          </a:xfrm>
          <a:prstGeom prst="rect">
            <a:avLst/>
          </a:prstGeom>
          <a:noFill/>
          <a:ln>
            <a:noFill/>
          </a:ln>
        </p:spPr>
      </p:pic>
      <p:pic>
        <p:nvPicPr>
          <p:cNvPr id="111" name="Google Shape;111;p19"/>
          <p:cNvPicPr preferRelativeResize="0"/>
          <p:nvPr/>
        </p:nvPicPr>
        <p:blipFill>
          <a:blip r:embed="rId4">
            <a:alphaModFix/>
          </a:blip>
          <a:stretch>
            <a:fillRect/>
          </a:stretch>
        </p:blipFill>
        <p:spPr>
          <a:xfrm>
            <a:off x="4783725" y="1852076"/>
            <a:ext cx="4360279" cy="2884099"/>
          </a:xfrm>
          <a:prstGeom prst="rect">
            <a:avLst/>
          </a:prstGeom>
          <a:noFill/>
          <a:ln>
            <a:noFill/>
          </a:ln>
        </p:spPr>
      </p:pic>
      <p:sp>
        <p:nvSpPr>
          <p:cNvPr id="112" name="Google Shape;112;p19"/>
          <p:cNvSpPr txBox="1"/>
          <p:nvPr/>
        </p:nvSpPr>
        <p:spPr>
          <a:xfrm>
            <a:off x="79650" y="1270300"/>
            <a:ext cx="89250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FFFFFF"/>
                </a:solidFill>
                <a:latin typeface="Average"/>
                <a:ea typeface="Average"/>
                <a:cs typeface="Average"/>
                <a:sym typeface="Average"/>
              </a:rPr>
              <a:t>                                       Huevos                                                                                                 Patatas</a:t>
            </a:r>
            <a:endParaRPr>
              <a:solidFill>
                <a:srgbClr val="FFFFFF"/>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Ejemplos de Tortillas de Patatas</a:t>
            </a:r>
            <a:endParaRPr/>
          </a:p>
        </p:txBody>
      </p:sp>
      <p:pic>
        <p:nvPicPr>
          <p:cNvPr id="118" name="Google Shape;118;p20"/>
          <p:cNvPicPr preferRelativeResize="0"/>
          <p:nvPr/>
        </p:nvPicPr>
        <p:blipFill>
          <a:blip r:embed="rId3">
            <a:alphaModFix/>
          </a:blip>
          <a:stretch>
            <a:fillRect/>
          </a:stretch>
        </p:blipFill>
        <p:spPr>
          <a:xfrm>
            <a:off x="152400" y="1170125"/>
            <a:ext cx="2548824" cy="1911625"/>
          </a:xfrm>
          <a:prstGeom prst="rect">
            <a:avLst/>
          </a:prstGeom>
          <a:noFill/>
          <a:ln>
            <a:noFill/>
          </a:ln>
        </p:spPr>
      </p:pic>
      <p:pic>
        <p:nvPicPr>
          <p:cNvPr id="119" name="Google Shape;119;p20"/>
          <p:cNvPicPr preferRelativeResize="0"/>
          <p:nvPr/>
        </p:nvPicPr>
        <p:blipFill>
          <a:blip r:embed="rId4">
            <a:alphaModFix/>
          </a:blip>
          <a:stretch>
            <a:fillRect/>
          </a:stretch>
        </p:blipFill>
        <p:spPr>
          <a:xfrm>
            <a:off x="5680200" y="1170125"/>
            <a:ext cx="2867439" cy="1911626"/>
          </a:xfrm>
          <a:prstGeom prst="rect">
            <a:avLst/>
          </a:prstGeom>
          <a:noFill/>
          <a:ln>
            <a:noFill/>
          </a:ln>
        </p:spPr>
      </p:pic>
      <p:pic>
        <p:nvPicPr>
          <p:cNvPr id="120" name="Google Shape;120;p20"/>
          <p:cNvPicPr preferRelativeResize="0"/>
          <p:nvPr/>
        </p:nvPicPr>
        <p:blipFill>
          <a:blip r:embed="rId5">
            <a:alphaModFix/>
          </a:blip>
          <a:stretch>
            <a:fillRect/>
          </a:stretch>
        </p:blipFill>
        <p:spPr>
          <a:xfrm flipH="1">
            <a:off x="2850600" y="1145550"/>
            <a:ext cx="2548825" cy="1960765"/>
          </a:xfrm>
          <a:prstGeom prst="rect">
            <a:avLst/>
          </a:prstGeom>
          <a:noFill/>
          <a:ln>
            <a:noFill/>
          </a:ln>
        </p:spPr>
      </p:pic>
      <p:pic>
        <p:nvPicPr>
          <p:cNvPr id="121" name="Google Shape;121;p20"/>
          <p:cNvPicPr preferRelativeResize="0"/>
          <p:nvPr/>
        </p:nvPicPr>
        <p:blipFill>
          <a:blip r:embed="rId6">
            <a:alphaModFix/>
          </a:blip>
          <a:stretch>
            <a:fillRect/>
          </a:stretch>
        </p:blipFill>
        <p:spPr>
          <a:xfrm>
            <a:off x="5839512" y="3234156"/>
            <a:ext cx="2548826" cy="1911619"/>
          </a:xfrm>
          <a:prstGeom prst="rect">
            <a:avLst/>
          </a:prstGeom>
          <a:noFill/>
          <a:ln>
            <a:noFill/>
          </a:ln>
        </p:spPr>
      </p:pic>
      <p:pic>
        <p:nvPicPr>
          <p:cNvPr id="122" name="Google Shape;122;p20"/>
          <p:cNvPicPr preferRelativeResize="0"/>
          <p:nvPr/>
        </p:nvPicPr>
        <p:blipFill>
          <a:blip r:embed="rId7">
            <a:alphaModFix/>
          </a:blip>
          <a:stretch>
            <a:fillRect/>
          </a:stretch>
        </p:blipFill>
        <p:spPr>
          <a:xfrm>
            <a:off x="152400" y="3234156"/>
            <a:ext cx="2548827" cy="1911619"/>
          </a:xfrm>
          <a:prstGeom prst="rect">
            <a:avLst/>
          </a:prstGeom>
          <a:noFill/>
          <a:ln>
            <a:noFill/>
          </a:ln>
        </p:spPr>
      </p:pic>
      <p:pic>
        <p:nvPicPr>
          <p:cNvPr id="123" name="Google Shape;123;p20"/>
          <p:cNvPicPr preferRelativeResize="0"/>
          <p:nvPr/>
        </p:nvPicPr>
        <p:blipFill>
          <a:blip r:embed="rId8">
            <a:alphaModFix/>
          </a:blip>
          <a:stretch>
            <a:fillRect/>
          </a:stretch>
        </p:blipFill>
        <p:spPr>
          <a:xfrm>
            <a:off x="2850600" y="3234156"/>
            <a:ext cx="2548824" cy="19116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11700" y="445025"/>
            <a:ext cx="8520600" cy="11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GAZPACHO</a:t>
            </a:r>
            <a:endParaRPr/>
          </a:p>
          <a:p>
            <a:pPr marL="0" lvl="0" indent="0" algn="ctr" rtl="0">
              <a:spcBef>
                <a:spcPts val="0"/>
              </a:spcBef>
              <a:spcAft>
                <a:spcPts val="0"/>
              </a:spcAft>
              <a:buNone/>
            </a:pPr>
            <a:r>
              <a:rPr lang="fr"/>
              <a:t>~</a:t>
            </a:r>
            <a:endParaRPr/>
          </a:p>
        </p:txBody>
      </p:sp>
      <p:sp>
        <p:nvSpPr>
          <p:cNvPr id="129" name="Google Shape;129;p21"/>
          <p:cNvSpPr txBox="1">
            <a:spLocks noGrp="1"/>
          </p:cNvSpPr>
          <p:nvPr>
            <p:ph type="body" idx="1"/>
          </p:nvPr>
        </p:nvSpPr>
        <p:spPr>
          <a:xfrm>
            <a:off x="311700" y="1719850"/>
            <a:ext cx="8520600" cy="28491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fr"/>
              <a:t>El gazpacho es un sopa fría de tomates. No sabemos cuando el gazpacho aparecido, pero sabemos que se hizo famoso en el siglo diecinueve. La emperatriz Eugenia de Montijo recomendado el gazpacho, pero los nobles no lo adoptaron. Las clases modestas lo adoptaron, y el gazpacho se popularizó.  </a:t>
            </a:r>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371</Words>
  <Application>Microsoft Office PowerPoint</Application>
  <PresentationFormat>Affichage à l'écran (16:9)</PresentationFormat>
  <Paragraphs>29</Paragraphs>
  <Slides>12</Slides>
  <Notes>12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Oswald</vt:lpstr>
      <vt:lpstr>Average</vt:lpstr>
      <vt:lpstr>Arial</vt:lpstr>
      <vt:lpstr>Slate</vt:lpstr>
      <vt:lpstr>La comida española</vt:lpstr>
      <vt:lpstr>Hola señora</vt:lpstr>
      <vt:lpstr>LA PAELLA ~</vt:lpstr>
      <vt:lpstr>Ingredientes para un paella</vt:lpstr>
      <vt:lpstr>Otras Paellas</vt:lpstr>
      <vt:lpstr>LA TORTILLA DE PATATAS ~  </vt:lpstr>
      <vt:lpstr>Ingredientes para un Tortilla de Patatas</vt:lpstr>
      <vt:lpstr>Ejemplos de Tortillas de Patatas</vt:lpstr>
      <vt:lpstr>GAZPACHO ~</vt:lpstr>
      <vt:lpstr>Ingredientes para un Gazpacho</vt:lpstr>
      <vt:lpstr>Ejemplos de Gazpacho</vt:lpstr>
      <vt:lpstr>¡Eso es todo!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comida española</dc:title>
  <dc:creator>Accueil</dc:creator>
  <cp:lastModifiedBy>Accueil</cp:lastModifiedBy>
  <cp:revision>1</cp:revision>
  <dcterms:modified xsi:type="dcterms:W3CDTF">2020-05-27T09:12:17Z</dcterms:modified>
</cp:coreProperties>
</file>