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663" y="1859594"/>
            <a:ext cx="5972175" cy="1768907"/>
          </a:xfrm>
        </p:spPr>
        <p:txBody>
          <a:bodyPr>
            <a:normAutofit/>
          </a:bodyPr>
          <a:lstStyle/>
          <a:p>
            <a:r>
              <a:rPr lang="fr-FR" sz="7200" b="1" i="1" u="sng" dirty="0"/>
              <a:t>La corrida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3038" y="4460875"/>
            <a:ext cx="6072187" cy="685800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Arial Rounded MT Bold" panose="020F0704030504030204" pitchFamily="34" charset="0"/>
              </a:rPr>
              <a:t>Travis Reczinski y Gonzague Jervase</a:t>
            </a:r>
          </a:p>
        </p:txBody>
      </p:sp>
      <p:pic>
        <p:nvPicPr>
          <p:cNvPr id="1026" name="Picture 2" descr="Faut-il interdire la corrida en France ? - Geo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859594"/>
            <a:ext cx="3922712" cy="2206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37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 es la corrida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038828"/>
            <a:ext cx="10820400" cy="199167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La corrida de Toros es una forma de combate entre un hombre y un toro, al término del cual el toro es ejecutado o, excepcionalmente, indultado. Se practica principalmente en España, Portugal, el sur de Francia y algunos Estados de América Latina (México, Perú, Colombia, Venezuela, Ecuador y Bolivia).</a:t>
            </a:r>
            <a:br>
              <a:rPr lang="es-ES" dirty="0"/>
            </a:br>
            <a:br>
              <a:rPr lang="es-ES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0802">
            <a:off x="7426627" y="3798648"/>
            <a:ext cx="3158259" cy="2540030"/>
          </a:xfrm>
          <a:prstGeom prst="rect">
            <a:avLst/>
          </a:prstGeom>
        </p:spPr>
      </p:pic>
      <p:pic>
        <p:nvPicPr>
          <p:cNvPr id="2050" name="Picture 2" descr="http://www.leparisien.fr/resizer/AHKk0mumr8eKyV6-1wmg7lscGQo=/932x582/arc-anglerfish-eu-central-1-prod-leparisien.s3.amazonaws.com/public/JNN52SSJVPZ5GWG7OPF6CXBG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3800983"/>
            <a:ext cx="4275137" cy="2669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4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orígenes de la corrida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20527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La corrida se desarrolla en plazas de toros y es un espectáculo de larga tradición, ya que su forma actual, en la que el matador lleva a cabo la matanza a pie y armado con su única espada, se remonta a Francisco Romero, en la primera mitad del siglo XVIII. </a:t>
            </a:r>
          </a:p>
          <a:p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La corrida fue inventada en el siglo XVI por los empleados de los mataderos. Jugaban a perseguir y esquivar toros antes de matarlos</a:t>
            </a:r>
            <a:endParaRPr lang="fr-FR" dirty="0"/>
          </a:p>
        </p:txBody>
      </p:sp>
      <p:sp>
        <p:nvSpPr>
          <p:cNvPr id="5" name="AutoShape 4" descr="Tutoriels Créer une frise chronologique"/>
          <p:cNvSpPr>
            <a:spLocks noChangeAspect="1" noChangeArrowheads="1"/>
          </p:cNvSpPr>
          <p:nvPr/>
        </p:nvSpPr>
        <p:spPr bwMode="auto">
          <a:xfrm>
            <a:off x="-958851" y="1752600"/>
            <a:ext cx="8074025" cy="80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014414" y="5372099"/>
            <a:ext cx="9658350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2" name="Picture 10" descr="Corrida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237">
            <a:off x="4160028" y="4695014"/>
            <a:ext cx="2064918" cy="137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0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corrida de toros hoy...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Hoy, los españoles piensan que la corrida de toros es horrible y es inadmisible matar animales. </a:t>
            </a:r>
          </a:p>
          <a:p>
            <a:r>
              <a:rPr lang="es-ES" dirty="0"/>
              <a:t>Hay muchas organizaciones contra las corridas de toros, pero a mucha gente le gustan las corridas de toros.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4400" b="1" i="1" dirty="0"/>
              <a:t>14 mayo 2020</a:t>
            </a:r>
            <a:endParaRPr lang="fr-FR" sz="4400" b="1" i="1" dirty="0"/>
          </a:p>
          <a:p>
            <a:endParaRPr lang="fr-FR" dirty="0"/>
          </a:p>
        </p:txBody>
      </p:sp>
      <p:sp>
        <p:nvSpPr>
          <p:cNvPr id="5" name="AutoShape 2" descr="La corrida, entre controverse et tradition - L'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La corrida, entre controverse et tradition - L'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La corrida, entre controverse et tradition - L'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320" flipH="1">
            <a:off x="6585149" y="3868419"/>
            <a:ext cx="4031071" cy="225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ication 7"/>
          <p:cNvSpPr/>
          <p:nvPr/>
        </p:nvSpPr>
        <p:spPr>
          <a:xfrm>
            <a:off x="7143749" y="3379127"/>
            <a:ext cx="2952359" cy="33004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31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eil Couchant Mer Goéland - Photo gratuite sur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6" y="-1731964"/>
            <a:ext cx="13342320" cy="95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1824" y="1950236"/>
            <a:ext cx="6105525" cy="5093502"/>
          </a:xfrm>
        </p:spPr>
        <p:txBody>
          <a:bodyPr>
            <a:normAutofit/>
          </a:bodyPr>
          <a:lstStyle/>
          <a:p>
            <a:r>
              <a:rPr lang="fr-FR" sz="287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7612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154</TotalTime>
  <Words>206</Words>
  <Application>Microsoft Office PowerPoint</Application>
  <PresentationFormat>Grand écran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Century Gothic</vt:lpstr>
      <vt:lpstr>Tahoma</vt:lpstr>
      <vt:lpstr>Traînée de condensation</vt:lpstr>
      <vt:lpstr>La corrida</vt:lpstr>
      <vt:lpstr>Que es la corrida</vt:lpstr>
      <vt:lpstr>los orígenes de la corrida</vt:lpstr>
      <vt:lpstr>La corrida de toros hoy...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corrida</dc:title>
  <dc:creator>cécile Jervase</dc:creator>
  <cp:lastModifiedBy>Accueil</cp:lastModifiedBy>
  <cp:revision>12</cp:revision>
  <dcterms:created xsi:type="dcterms:W3CDTF">2020-05-15T12:04:38Z</dcterms:created>
  <dcterms:modified xsi:type="dcterms:W3CDTF">2020-05-27T09:12:54Z</dcterms:modified>
</cp:coreProperties>
</file>